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7.jpeg" ContentType="image/jpeg"/>
  <Override PartName="/ppt/media/image28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9.jpeg" ContentType="image/jpeg"/>
  <Override PartName="/ppt/media/image17.jpeg" ContentType="image/jpeg"/>
  <Override PartName="/ppt/media/image3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40000" y="33282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16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4000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8308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2580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96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8280000" cy="2921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96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516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40000" y="33282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516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8308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25800" y="12600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4000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8308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25800" y="3328200"/>
            <a:ext cx="2897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8280000" cy="2921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1600" y="33282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1600" y="1260000"/>
            <a:ext cx="439164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40000" y="3328200"/>
            <a:ext cx="9000000" cy="188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40000" y="1620000"/>
            <a:ext cx="7560000" cy="99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3300" spc="-1" strike="noStrike">
                <a:solidFill>
                  <a:srgbClr val="ff8000"/>
                </a:solidFill>
                <a:latin typeface="Arial"/>
              </a:rPr>
              <a:t>Format des Titeltextes durch Klicken bearbeiten</a:t>
            </a:r>
            <a:endParaRPr b="0" lang="de-DE" sz="3300" spc="-1" strike="noStrike">
              <a:solidFill>
                <a:srgbClr val="ff8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40000" y="3060000"/>
            <a:ext cx="9000000" cy="234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6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Format des Gliederungstextes durch Klicken bearbeiten</a:t>
            </a:r>
            <a:endParaRPr b="0" lang="de-DE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2100" spc="-1" strike="noStrike">
                <a:latin typeface="Arial"/>
              </a:rPr>
              <a:t>Zweite Gliederungsebene</a:t>
            </a:r>
            <a:endParaRPr b="0" lang="de-DE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Dritte Gliederungsebene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42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Vierte Gliederungsebene</a:t>
            </a:r>
            <a:endParaRPr b="0" lang="de-DE" sz="1500" spc="-1" strike="noStrike">
              <a:latin typeface="Arial"/>
            </a:endParaRPr>
          </a:p>
          <a:p>
            <a:pPr lvl="4" marL="2160000" indent="-216000">
              <a:spcBef>
                <a:spcPts val="21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Fünfte Gliederungsebene</a:t>
            </a:r>
            <a:endParaRPr b="0" lang="de-DE" sz="1500" spc="-1" strike="noStrike">
              <a:latin typeface="Arial"/>
            </a:endParaRPr>
          </a:p>
          <a:p>
            <a:pPr lvl="5" marL="2592000" indent="-216000">
              <a:spcBef>
                <a:spcPts val="21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Sechste Gliederungsebene</a:t>
            </a:r>
            <a:endParaRPr b="0" lang="de-DE" sz="1500" spc="-1" strike="noStrike">
              <a:latin typeface="Arial"/>
            </a:endParaRPr>
          </a:p>
          <a:p>
            <a:pPr lvl="6" marL="3024000" indent="-216000">
              <a:spcBef>
                <a:spcPts val="21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Siebte Gliederungsebene</a:t>
            </a:r>
            <a:endParaRPr b="0" lang="de-DE" sz="1500" spc="-1" strike="noStrike">
              <a:latin typeface="Arial"/>
            </a:endParaRPr>
          </a:p>
        </p:txBody>
      </p:sp>
      <p:pic>
        <p:nvPicPr>
          <p:cNvPr id="2" name="" descr=""/>
          <p:cNvPicPr/>
          <p:nvPr/>
        </p:nvPicPr>
        <p:blipFill>
          <a:blip r:embed="rId2"/>
          <a:stretch/>
        </p:blipFill>
        <p:spPr>
          <a:xfrm>
            <a:off x="360000" y="1440000"/>
            <a:ext cx="9122400" cy="1440000"/>
          </a:xfrm>
          <a:prstGeom prst="rect">
            <a:avLst/>
          </a:prstGeom>
          <a:ln w="2520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-8640"/>
            <a:ext cx="10080000" cy="90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40000" y="180000"/>
            <a:ext cx="8280000" cy="630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Format des Titeltextes durch Klicken bearbeiten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9600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Format des Gliederungstextes durch Klicken bearbeiten</a:t>
            </a:r>
            <a:endParaRPr b="0" lang="de-DE" sz="2400" spc="-1" strike="noStrike"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ff6600"/>
              </a:buClr>
              <a:buSzPct val="75000"/>
              <a:buFont typeface="Symbol" charset="2"/>
              <a:buChar char=""/>
            </a:pPr>
            <a:r>
              <a:rPr b="0" lang="de-DE" sz="2100" spc="-1" strike="noStrike">
                <a:latin typeface="Arial"/>
              </a:rPr>
              <a:t>Zweite Gliederungsebene</a:t>
            </a:r>
            <a:endParaRPr b="0" lang="de-DE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latin typeface="Arial"/>
              </a:rPr>
              <a:t>Dritte Gliederungsebene</a:t>
            </a:r>
            <a:endParaRPr b="0" lang="de-DE" sz="1800" spc="-1" strike="noStrike">
              <a:latin typeface="Arial"/>
            </a:endParaRPr>
          </a:p>
          <a:p>
            <a:pPr lvl="3" marL="1728000" indent="-216000">
              <a:spcBef>
                <a:spcPts val="425"/>
              </a:spcBef>
              <a:buClr>
                <a:srgbClr val="ff6600"/>
              </a:buClr>
              <a:buSzPct val="75000"/>
              <a:buFont typeface="Symbol" charset="2"/>
              <a:buChar char=""/>
            </a:pPr>
            <a:r>
              <a:rPr b="0" lang="de-DE" sz="1500" spc="-1" strike="noStrike">
                <a:latin typeface="Arial"/>
              </a:rPr>
              <a:t>Vierte Gliederungsebene</a:t>
            </a:r>
            <a:endParaRPr b="0" lang="de-DE" sz="1500" spc="-1" strike="noStrike">
              <a:latin typeface="Arial"/>
            </a:endParaRPr>
          </a:p>
          <a:p>
            <a:pPr lvl="4" marL="2160000" indent="-216000">
              <a:spcBef>
                <a:spcPts val="213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Fünfte Gliederungsebene</a:t>
            </a:r>
            <a:endParaRPr b="0" lang="de-DE" sz="1500" spc="-1" strike="noStrike">
              <a:latin typeface="Arial"/>
            </a:endParaRPr>
          </a:p>
          <a:p>
            <a:pPr lvl="5" marL="2592000" indent="-216000">
              <a:spcBef>
                <a:spcPts val="213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Sechste Gliederungsebene</a:t>
            </a:r>
            <a:endParaRPr b="0" lang="de-DE" sz="1500" spc="-1" strike="noStrike">
              <a:latin typeface="Arial"/>
            </a:endParaRPr>
          </a:p>
          <a:p>
            <a:pPr lvl="6" marL="3024000" indent="-216000">
              <a:spcBef>
                <a:spcPts val="213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1500" spc="-1" strike="noStrike">
                <a:latin typeface="Arial"/>
              </a:rPr>
              <a:t>Siebte Gliederungsebene</a:t>
            </a:r>
            <a:endParaRPr b="0" lang="de-DE" sz="15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/>
          </p:nvPr>
        </p:nvSpPr>
        <p:spPr>
          <a:xfrm>
            <a:off x="540000" y="5400000"/>
            <a:ext cx="2340000" cy="270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Arial"/>
              </a:rPr>
              <a:t>&lt;Datum/Uhrzeit&gt;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ftr"/>
          </p:nvPr>
        </p:nvSpPr>
        <p:spPr>
          <a:xfrm>
            <a:off x="3420000" y="5400000"/>
            <a:ext cx="3240000" cy="270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de-DE" sz="1400" spc="-1" strike="noStrike">
                <a:latin typeface="Arial"/>
              </a:rPr>
              <a:t>&lt;Fußzeile&gt;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sldNum"/>
          </p:nvPr>
        </p:nvSpPr>
        <p:spPr>
          <a:xfrm>
            <a:off x="7200000" y="5400000"/>
            <a:ext cx="2340000" cy="270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26169C95-86AF-46FB-A9C7-420A730E6630}" type="slidenum">
              <a:rPr b="0" lang="de-DE" sz="1400" spc="-1" strike="noStrike">
                <a:latin typeface="Arial"/>
              </a:rPr>
              <a:t>&lt;Foliennummer&gt;</a:t>
            </a:fld>
            <a:endParaRPr b="0" lang="de-DE" sz="1400" spc="-1" strike="noStrike"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8820000" y="90000"/>
            <a:ext cx="756000" cy="720000"/>
          </a:xfrm>
          <a:prstGeom prst="rect">
            <a:avLst/>
          </a:prstGeom>
          <a:ln w="25200"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180000" y="5220000"/>
            <a:ext cx="9720000" cy="180000"/>
          </a:xfrm>
          <a:prstGeom prst="rect">
            <a:avLst/>
          </a:prstGeom>
          <a:ln w="2520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2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2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40000" y="1620000"/>
            <a:ext cx="7560000" cy="99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3300" spc="-1" strike="noStrike">
                <a:solidFill>
                  <a:srgbClr val="ff8000"/>
                </a:solidFill>
                <a:latin typeface="Arial"/>
              </a:rPr>
              <a:t>Kunst der alten Hochkulturen</a:t>
            </a:r>
            <a:endParaRPr b="0" lang="de-DE" sz="3300" spc="-1" strike="noStrike">
              <a:solidFill>
                <a:srgbClr val="ff8000"/>
              </a:solid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540000" y="3060000"/>
            <a:ext cx="9000000" cy="234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3200" spc="-1" strike="noStrike">
                <a:solidFill>
                  <a:srgbClr val="663300"/>
                </a:solidFill>
                <a:latin typeface="Arial"/>
              </a:rPr>
              <a:t>GeWi-Projekt der Klassenstufe 5 und 6 </a:t>
            </a:r>
            <a:endParaRPr b="0" lang="de-DE" sz="3200" spc="-1" strike="noStrike">
              <a:solidFill>
                <a:srgbClr val="663300"/>
              </a:solidFill>
              <a:latin typeface="Arial"/>
            </a:endParaRPr>
          </a:p>
          <a:p>
            <a:pPr algn="ctr"/>
            <a:r>
              <a:rPr b="0" lang="de-DE" sz="3200" spc="-1" strike="noStrike">
                <a:solidFill>
                  <a:srgbClr val="663300"/>
                </a:solidFill>
                <a:latin typeface="Arial"/>
              </a:rPr>
              <a:t>Allegro Grundschule Berlin</a:t>
            </a:r>
            <a:endParaRPr b="0" lang="de-DE" sz="3200" spc="-1" strike="noStrike">
              <a:solidFill>
                <a:srgbClr val="663300"/>
              </a:solidFill>
              <a:latin typeface="Arial"/>
            </a:endParaRPr>
          </a:p>
          <a:p>
            <a:pPr algn="ctr"/>
            <a:r>
              <a:rPr b="0" lang="de-DE" sz="3200" spc="-1" strike="noStrike">
                <a:solidFill>
                  <a:srgbClr val="663300"/>
                </a:solidFill>
                <a:latin typeface="Arial"/>
              </a:rPr>
              <a:t>März 2022</a:t>
            </a:r>
            <a:endParaRPr b="0" lang="de-DE" sz="3200" spc="-1" strike="noStrike">
              <a:solidFill>
                <a:srgbClr val="6633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900000" y="630000"/>
            <a:ext cx="7560000" cy="99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3300" spc="-1" strike="noStrike">
                <a:solidFill>
                  <a:srgbClr val="ff8000"/>
                </a:solidFill>
                <a:latin typeface="Arial"/>
              </a:rPr>
              <a:t>Organisation:  Verpflegung :</a:t>
            </a:r>
            <a:br/>
            <a:r>
              <a:rPr b="0" lang="de-DE" sz="3300" spc="-1" strike="noStrike">
                <a:solidFill>
                  <a:srgbClr val="ff8000"/>
                </a:solidFill>
                <a:latin typeface="Arial"/>
              </a:rPr>
              <a:t>    Tsatsiki und Fladenbrot für alle     </a:t>
            </a:r>
            <a:endParaRPr b="0" lang="de-DE" sz="3300" spc="-1" strike="noStrike">
              <a:solidFill>
                <a:srgbClr val="ff8000"/>
              </a:solid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539640" y="3190320"/>
            <a:ext cx="4391640" cy="2079000"/>
          </a:xfrm>
          <a:prstGeom prst="rect">
            <a:avLst/>
          </a:prstGeom>
          <a:ln w="25200"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6469920" y="3060000"/>
            <a:ext cx="1754640" cy="2340000"/>
          </a:xfrm>
          <a:prstGeom prst="rect">
            <a:avLst/>
          </a:prstGeom>
          <a:ln w="25200"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5040000" y="3600000"/>
            <a:ext cx="1260000" cy="162000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648360" y="2961000"/>
            <a:ext cx="4391640" cy="2079000"/>
          </a:xfrm>
          <a:prstGeom prst="rect">
            <a:avLst/>
          </a:prstGeom>
          <a:ln w="2520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7020000" y="2880000"/>
            <a:ext cx="1754640" cy="2340000"/>
          </a:xfrm>
          <a:prstGeom prst="rect">
            <a:avLst/>
          </a:prstGeom>
          <a:ln w="25200"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5400000" y="3384000"/>
            <a:ext cx="836640" cy="111600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Griechische Vasen entwerfen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103760" y="1351440"/>
            <a:ext cx="1416240" cy="1888560"/>
          </a:xfrm>
          <a:prstGeom prst="rect">
            <a:avLst/>
          </a:prstGeom>
          <a:ln w="2520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5862240" y="1260000"/>
            <a:ext cx="2969640" cy="3960000"/>
          </a:xfrm>
          <a:prstGeom prst="rect">
            <a:avLst/>
          </a:prstGeom>
          <a:ln w="25200">
            <a:noFill/>
          </a:ln>
        </p:spPr>
      </p:pic>
      <p:pic>
        <p:nvPicPr>
          <p:cNvPr id="95" name="" descr=""/>
          <p:cNvPicPr/>
          <p:nvPr/>
        </p:nvPicPr>
        <p:blipFill>
          <a:blip r:embed="rId3"/>
          <a:stretch/>
        </p:blipFill>
        <p:spPr>
          <a:xfrm>
            <a:off x="3263760" y="1351440"/>
            <a:ext cx="1956240" cy="260856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Römische Wachstafeln herstellen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360000" y="416160"/>
            <a:ext cx="2183760" cy="2912040"/>
          </a:xfrm>
          <a:prstGeom prst="rect">
            <a:avLst/>
          </a:prstGeom>
          <a:ln w="25200"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2903760" y="810000"/>
            <a:ext cx="1956240" cy="2700000"/>
          </a:xfrm>
          <a:prstGeom prst="rect">
            <a:avLst/>
          </a:prstGeom>
          <a:ln w="25200">
            <a:noFill/>
          </a:ln>
        </p:spPr>
      </p:pic>
      <p:pic>
        <p:nvPicPr>
          <p:cNvPr id="99" name="" descr=""/>
          <p:cNvPicPr/>
          <p:nvPr/>
        </p:nvPicPr>
        <p:blipFill>
          <a:blip r:embed="rId3"/>
          <a:stretch/>
        </p:blipFill>
        <p:spPr>
          <a:xfrm>
            <a:off x="1620000" y="3031560"/>
            <a:ext cx="2160000" cy="2097000"/>
          </a:xfrm>
          <a:prstGeom prst="rect">
            <a:avLst/>
          </a:prstGeom>
          <a:ln w="25200">
            <a:noFill/>
          </a:ln>
        </p:spPr>
      </p:pic>
      <p:pic>
        <p:nvPicPr>
          <p:cNvPr id="100" name="" descr=""/>
          <p:cNvPicPr/>
          <p:nvPr/>
        </p:nvPicPr>
        <p:blipFill>
          <a:blip r:embed="rId4"/>
          <a:stretch/>
        </p:blipFill>
        <p:spPr>
          <a:xfrm>
            <a:off x="6480000" y="900000"/>
            <a:ext cx="2834640" cy="378000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Papyrus herstellen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900000" y="1260000"/>
            <a:ext cx="2520000" cy="1791720"/>
          </a:xfrm>
          <a:prstGeom prst="rect">
            <a:avLst/>
          </a:prstGeom>
          <a:ln w="25200"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3763080" y="1260000"/>
            <a:ext cx="2536920" cy="1888560"/>
          </a:xfrm>
          <a:prstGeom prst="rect">
            <a:avLst/>
          </a:prstGeom>
          <a:ln w="25200">
            <a:noFill/>
          </a:ln>
        </p:spPr>
      </p:pic>
      <p:pic>
        <p:nvPicPr>
          <p:cNvPr id="104" name="" descr=""/>
          <p:cNvPicPr/>
          <p:nvPr/>
        </p:nvPicPr>
        <p:blipFill>
          <a:blip r:embed="rId3"/>
          <a:stretch/>
        </p:blipFill>
        <p:spPr>
          <a:xfrm>
            <a:off x="6870960" y="451440"/>
            <a:ext cx="1409040" cy="1888560"/>
          </a:xfrm>
          <a:prstGeom prst="rect">
            <a:avLst/>
          </a:prstGeom>
          <a:ln w="25200">
            <a:noFill/>
          </a:ln>
        </p:spPr>
      </p:pic>
      <p:pic>
        <p:nvPicPr>
          <p:cNvPr id="105" name="" descr=""/>
          <p:cNvPicPr/>
          <p:nvPr/>
        </p:nvPicPr>
        <p:blipFill>
          <a:blip r:embed="rId4"/>
          <a:stretch/>
        </p:blipFill>
        <p:spPr>
          <a:xfrm>
            <a:off x="1280520" y="3328200"/>
            <a:ext cx="1416240" cy="1888560"/>
          </a:xfrm>
          <a:prstGeom prst="rect">
            <a:avLst/>
          </a:prstGeom>
          <a:ln w="25200">
            <a:noFill/>
          </a:ln>
        </p:spPr>
      </p:pic>
      <p:pic>
        <p:nvPicPr>
          <p:cNvPr id="106" name="" descr=""/>
          <p:cNvPicPr/>
          <p:nvPr/>
        </p:nvPicPr>
        <p:blipFill>
          <a:blip r:embed="rId5"/>
          <a:stretch/>
        </p:blipFill>
        <p:spPr>
          <a:xfrm>
            <a:off x="6480000" y="2488320"/>
            <a:ext cx="1980000" cy="2640240"/>
          </a:xfrm>
          <a:prstGeom prst="rect">
            <a:avLst/>
          </a:prstGeom>
          <a:ln w="25200">
            <a:noFill/>
          </a:ln>
        </p:spPr>
      </p:pic>
      <p:sp>
        <p:nvSpPr>
          <p:cNvPr id="107" name="TextShape 2"/>
          <p:cNvSpPr txBox="1"/>
          <p:nvPr/>
        </p:nvSpPr>
        <p:spPr>
          <a:xfrm>
            <a:off x="3042360" y="3331440"/>
            <a:ext cx="2897640" cy="1888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057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endParaRPr b="0" lang="de-DE" sz="2400" spc="-1" strike="noStrike">
              <a:latin typeface="Arial"/>
            </a:endParaRPr>
          </a:p>
          <a:p>
            <a:pPr marL="432000" indent="-324000">
              <a:spcBef>
                <a:spcPts val="1057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und Bemalen für Lesezeichen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Wissensquiz mit tollen Preisen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539640" y="2200320"/>
            <a:ext cx="4391640" cy="2079000"/>
          </a:xfrm>
          <a:prstGeom prst="rect">
            <a:avLst/>
          </a:prstGeom>
          <a:ln w="25200">
            <a:noFill/>
          </a:ln>
        </p:spPr>
      </p:pic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5151240" y="1593000"/>
            <a:ext cx="4391640" cy="329364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539640" y="1593360"/>
            <a:ext cx="4391640" cy="3293280"/>
          </a:xfrm>
          <a:prstGeom prst="rect">
            <a:avLst/>
          </a:prstGeom>
          <a:ln w="25200"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5580000" y="720000"/>
            <a:ext cx="2969640" cy="3959640"/>
          </a:xfrm>
          <a:prstGeom prst="rect">
            <a:avLst/>
          </a:prstGeom>
          <a:ln w="25200">
            <a:noFill/>
          </a:ln>
        </p:spPr>
      </p:pic>
      <p:sp>
        <p:nvSpPr>
          <p:cNvPr id="113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Mosaike herstellen 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540000" y="180000"/>
            <a:ext cx="8280000" cy="63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de-DE" sz="2700" spc="-1" strike="noStrike">
                <a:solidFill>
                  <a:srgbClr val="ff6600"/>
                </a:solidFill>
                <a:latin typeface="Arial"/>
              </a:rPr>
              <a:t>Die Kunst der Mosaiktechnik ausprobieren</a:t>
            </a:r>
            <a:endParaRPr b="0" lang="de-DE" sz="2700" spc="-1" strike="noStrike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539640" y="1593360"/>
            <a:ext cx="4391640" cy="3293280"/>
          </a:xfrm>
          <a:prstGeom prst="rect">
            <a:avLst/>
          </a:prstGeom>
          <a:ln w="25200">
            <a:noFill/>
          </a:ln>
        </p:spPr>
      </p:pic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6639120" y="1260000"/>
            <a:ext cx="1416240" cy="1888560"/>
          </a:xfrm>
          <a:prstGeom prst="rect">
            <a:avLst/>
          </a:prstGeom>
          <a:ln w="25200"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6639120" y="3328200"/>
            <a:ext cx="1416240" cy="1888560"/>
          </a:xfrm>
          <a:prstGeom prst="rect">
            <a:avLst/>
          </a:prstGeom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Application>LibreOffice/6.1.5.2$Windows_x86 LibreOffice_project/90f8dcf33c87b3705e78202e3df5142b201bd805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2022-03-13T18:48:02Z</dcterms:created>
  <dc:creator/>
  <dc:description/>
  <dc:language>de-DE</dc:language>
  <cp:lastModifiedBy/>
  <dcterms:modified xsi:type="dcterms:W3CDTF">2022-03-14T10:15:32Z</dcterms:modified>
  <cp:revision>5</cp:revision>
  <dc:subject/>
  <dc:title>Pencil</dc:title>
</cp:coreProperties>
</file>